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6" autoAdjust="0"/>
    <p:restoredTop sz="94660"/>
  </p:normalViewPr>
  <p:slideViewPr>
    <p:cSldViewPr snapToGrid="0">
      <p:cViewPr varScale="1">
        <p:scale>
          <a:sx n="31" d="100"/>
          <a:sy n="31" d="100"/>
        </p:scale>
        <p:origin x="1488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503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5748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137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65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9165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5451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146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1932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2474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7803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127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41EC93-8F2F-48E6-AEEA-731A925E3830}" type="datetimeFigureOut">
              <a:rPr lang="ko-KR" altLang="en-US" smtClean="0"/>
              <a:t>2025-12-22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4395DF-DADF-4875-A870-0C1B884DE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905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1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1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F74DE-351C-ECD1-F43B-BA87E032D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화이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D3A2FB8-1885-59F6-C971-F573363D52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256000"/>
          </a:xfrm>
          <a:prstGeom prst="rect">
            <a:avLst/>
          </a:prstGeom>
        </p:spPr>
      </p:pic>
      <p:pic>
        <p:nvPicPr>
          <p:cNvPr id="9" name="그림 8" descr="스크린샷, 블랙, 직사각형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31F5289-1134-6FE9-9CA6-0193A082F8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93017"/>
          <a:stretch>
            <a:fillRect/>
          </a:stretch>
        </p:blipFill>
        <p:spPr>
          <a:xfrm>
            <a:off x="0" y="15322378"/>
            <a:ext cx="12192000" cy="928130"/>
          </a:xfrm>
          <a:prstGeom prst="rect">
            <a:avLst/>
          </a:prstGeom>
        </p:spPr>
      </p:pic>
      <p:pic>
        <p:nvPicPr>
          <p:cNvPr id="7" name="그림 6" descr="블랙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A0C6DA3-7E39-3EE6-0805-F53F007DE2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590"/>
          <a:stretch>
            <a:fillRect/>
          </a:stretch>
        </p:blipFill>
        <p:spPr>
          <a:xfrm>
            <a:off x="0" y="703386"/>
            <a:ext cx="2461846" cy="15552614"/>
          </a:xfrm>
          <a:prstGeom prst="rect">
            <a:avLst/>
          </a:prstGeom>
        </p:spPr>
      </p:pic>
      <p:pic>
        <p:nvPicPr>
          <p:cNvPr id="8" name="그림 7" descr="블랙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E5D6D62-158C-007C-9921-728CDAFC98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590"/>
          <a:stretch>
            <a:fillRect/>
          </a:stretch>
        </p:blipFill>
        <p:spPr>
          <a:xfrm flipH="1">
            <a:off x="9730154" y="703386"/>
            <a:ext cx="2461846" cy="15552614"/>
          </a:xfrm>
          <a:prstGeom prst="rect">
            <a:avLst/>
          </a:prstGeom>
        </p:spPr>
      </p:pic>
      <p:pic>
        <p:nvPicPr>
          <p:cNvPr id="5" name="그림 4" descr="실루엣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00F3C12-0860-1DE1-CDF9-A634C56A7F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46"/>
          <a:stretch>
            <a:fillRect/>
          </a:stretch>
        </p:blipFill>
        <p:spPr>
          <a:xfrm>
            <a:off x="0" y="5491"/>
            <a:ext cx="12192000" cy="2719755"/>
          </a:xfrm>
          <a:prstGeom prst="rect">
            <a:avLst/>
          </a:prstGeom>
        </p:spPr>
      </p:pic>
      <p:pic>
        <p:nvPicPr>
          <p:cNvPr id="21" name="그림 20" descr="토끼, 만화 영화, 일러스트레이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5AD91A0-9818-5D87-7236-8689E9090DF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64" r="17389" b="14351"/>
          <a:stretch>
            <a:fillRect/>
          </a:stretch>
        </p:blipFill>
        <p:spPr>
          <a:xfrm>
            <a:off x="5516795" y="10003141"/>
            <a:ext cx="4479324" cy="6088102"/>
          </a:xfrm>
          <a:prstGeom prst="rect">
            <a:avLst/>
          </a:prstGeom>
        </p:spPr>
      </p:pic>
      <p:pic>
        <p:nvPicPr>
          <p:cNvPr id="23" name="그림 22" descr="만화 영화, 클립아트, 일러스트레이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A5DB117-91DF-3B62-02A7-5A1049A211F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20" t="18672" r="54659" b="14351"/>
          <a:stretch>
            <a:fillRect/>
          </a:stretch>
        </p:blipFill>
        <p:spPr>
          <a:xfrm>
            <a:off x="2195881" y="11268795"/>
            <a:ext cx="4277978" cy="4822448"/>
          </a:xfrm>
          <a:prstGeom prst="rect">
            <a:avLst/>
          </a:prstGeom>
        </p:spPr>
      </p:pic>
      <p:pic>
        <p:nvPicPr>
          <p:cNvPr id="28" name="그림 27" descr="만화 영화, 원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4723C43-838D-0E06-ABED-2367652BD8E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94" b="10534"/>
          <a:stretch>
            <a:fillRect/>
          </a:stretch>
        </p:blipFill>
        <p:spPr>
          <a:xfrm>
            <a:off x="1290795" y="5492"/>
            <a:ext cx="4934416" cy="4266256"/>
          </a:xfrm>
          <a:prstGeom prst="rect">
            <a:avLst/>
          </a:prstGeom>
        </p:spPr>
      </p:pic>
      <p:pic>
        <p:nvPicPr>
          <p:cNvPr id="25" name="그림 24" descr="원, 만화 영화, 클립아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CCD787B-E410-937C-2097-32BBA337857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8529"/>
          <a:stretch>
            <a:fillRect/>
          </a:stretch>
        </p:blipFill>
        <p:spPr>
          <a:xfrm>
            <a:off x="6096000" y="-1"/>
            <a:ext cx="4101295" cy="422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669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만화 영화, 클립아트, 일러스트레이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637AF7B-5032-E9D6-7AE0-B526BA811F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20" t="18672" r="54659" b="14351"/>
          <a:stretch>
            <a:fillRect/>
          </a:stretch>
        </p:blipFill>
        <p:spPr>
          <a:xfrm>
            <a:off x="614216" y="1778806"/>
            <a:ext cx="4277978" cy="4822448"/>
          </a:xfrm>
          <a:prstGeom prst="rect">
            <a:avLst/>
          </a:prstGeom>
        </p:spPr>
      </p:pic>
      <p:pic>
        <p:nvPicPr>
          <p:cNvPr id="7" name="그림 6" descr="토끼, 만화 영화, 일러스트레이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E64DB16-2CAC-95E7-2B33-05B8845541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64" r="17389" b="14351"/>
          <a:stretch>
            <a:fillRect/>
          </a:stretch>
        </p:blipFill>
        <p:spPr>
          <a:xfrm>
            <a:off x="5060146" y="513152"/>
            <a:ext cx="4479324" cy="6088102"/>
          </a:xfrm>
          <a:prstGeom prst="rect">
            <a:avLst/>
          </a:prstGeom>
        </p:spPr>
      </p:pic>
      <p:pic>
        <p:nvPicPr>
          <p:cNvPr id="9" name="그림 8" descr="블랙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7F07A4D-E2B0-2F70-4FD2-85982841A5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590"/>
          <a:stretch>
            <a:fillRect/>
          </a:stretch>
        </p:blipFill>
        <p:spPr>
          <a:xfrm>
            <a:off x="803769" y="8526161"/>
            <a:ext cx="2461846" cy="6883875"/>
          </a:xfrm>
          <a:prstGeom prst="rect">
            <a:avLst/>
          </a:prstGeom>
        </p:spPr>
      </p:pic>
      <p:pic>
        <p:nvPicPr>
          <p:cNvPr id="10" name="그림 9" descr="블랙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C8B844B-4513-C6AD-81C9-87AB111D44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590"/>
          <a:stretch>
            <a:fillRect/>
          </a:stretch>
        </p:blipFill>
        <p:spPr>
          <a:xfrm flipH="1">
            <a:off x="3634154" y="8526161"/>
            <a:ext cx="2461846" cy="6691871"/>
          </a:xfrm>
          <a:prstGeom prst="rect">
            <a:avLst/>
          </a:prstGeom>
        </p:spPr>
      </p:pic>
      <p:pic>
        <p:nvPicPr>
          <p:cNvPr id="11" name="그림 10" descr="실루엣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84BD902-17DA-D140-6713-3A26968F01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46"/>
          <a:stretch>
            <a:fillRect/>
          </a:stretch>
        </p:blipFill>
        <p:spPr>
          <a:xfrm>
            <a:off x="614216" y="6601254"/>
            <a:ext cx="10354962" cy="2309954"/>
          </a:xfrm>
          <a:prstGeom prst="rect">
            <a:avLst/>
          </a:prstGeom>
        </p:spPr>
      </p:pic>
      <p:pic>
        <p:nvPicPr>
          <p:cNvPr id="12" name="그림 11" descr="만화 영화, 원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B7BFE05-71DD-F23D-6D48-F6E4B27385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94" b="10534"/>
          <a:stretch>
            <a:fillRect/>
          </a:stretch>
        </p:blipFill>
        <p:spPr>
          <a:xfrm>
            <a:off x="6273796" y="8128000"/>
            <a:ext cx="4934416" cy="4266256"/>
          </a:xfrm>
          <a:prstGeom prst="rect">
            <a:avLst/>
          </a:prstGeom>
        </p:spPr>
      </p:pic>
      <p:pic>
        <p:nvPicPr>
          <p:cNvPr id="13" name="그림 12" descr="원, 만화 영화, 클립아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9E30BED-659B-E0D8-42B3-6A4AA95942F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8529"/>
          <a:stretch>
            <a:fillRect/>
          </a:stretch>
        </p:blipFill>
        <p:spPr>
          <a:xfrm>
            <a:off x="7284713" y="11968098"/>
            <a:ext cx="4101295" cy="422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123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0</Words>
  <Application>Microsoft Office PowerPoint</Application>
  <PresentationFormat>사용자 지정</PresentationFormat>
  <Paragraphs>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Hong</dc:creator>
  <cp:lastModifiedBy>David Hong</cp:lastModifiedBy>
  <cp:revision>3</cp:revision>
  <dcterms:created xsi:type="dcterms:W3CDTF">2025-12-22T02:58:34Z</dcterms:created>
  <dcterms:modified xsi:type="dcterms:W3CDTF">2025-12-22T04:50:04Z</dcterms:modified>
</cp:coreProperties>
</file>